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80" r:id="rId23"/>
    <p:sldId id="281" r:id="rId24"/>
    <p:sldId id="279" r:id="rId25"/>
    <p:sldId id="282" r:id="rId26"/>
    <p:sldId id="283" r:id="rId27"/>
    <p:sldId id="284" r:id="rId28"/>
    <p:sldId id="286" r:id="rId29"/>
    <p:sldId id="287" r:id="rId30"/>
    <p:sldId id="288" r:id="rId31"/>
    <p:sldId id="285" r:id="rId32"/>
    <p:sldId id="275" r:id="rId33"/>
    <p:sldId id="289" r:id="rId34"/>
    <p:sldId id="290" r:id="rId35"/>
    <p:sldId id="291" r:id="rId36"/>
    <p:sldId id="298" r:id="rId37"/>
    <p:sldId id="299" r:id="rId38"/>
    <p:sldId id="300" r:id="rId39"/>
    <p:sldId id="301" r:id="rId40"/>
    <p:sldId id="292" r:id="rId41"/>
    <p:sldId id="293" r:id="rId42"/>
    <p:sldId id="297" r:id="rId43"/>
    <p:sldId id="294" r:id="rId44"/>
    <p:sldId id="295" r:id="rId45"/>
    <p:sldId id="296" r:id="rId46"/>
    <p:sldId id="302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141" autoAdjust="0"/>
  </p:normalViewPr>
  <p:slideViewPr>
    <p:cSldViewPr>
      <p:cViewPr>
        <p:scale>
          <a:sx n="45" d="100"/>
          <a:sy n="45" d="100"/>
        </p:scale>
        <p:origin x="-2106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624CC-5A44-4F53-B59D-812F07D667DA}" type="datetimeFigureOut">
              <a:rPr lang="pl-PL" smtClean="0"/>
              <a:pPr/>
              <a:t>2016-11-05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49945-4A5D-4DBF-ABD2-722C922C2F0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857233"/>
            <a:ext cx="7958166" cy="274321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POLSKA – NASZA OJCZYZNA</a:t>
            </a:r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0" name="Picture 2" descr="Znalezione obrazy dla zapytania pols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5741"/>
            <a:ext cx="5024462" cy="335225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2292" name="Picture 4" descr="Znalezione obrazy dla zapytania pols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00438"/>
            <a:ext cx="4357686" cy="4019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Znalezione obrazy dla zapytania kazimierz wielki ma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955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JADWIGA I WŁADYSŁAW JAGIEŁŁO</a:t>
            </a:r>
            <a:endParaRPr lang="pl-PL" b="1" dirty="0"/>
          </a:p>
        </p:txBody>
      </p:sp>
      <p:pic>
        <p:nvPicPr>
          <p:cNvPr id="24578" name="Picture 2" descr="Znalezione obrazy dla zapytania jadwiga i jagiełł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799" y="1142984"/>
            <a:ext cx="8814201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5602" name="AutoShape 2" descr="Znalezione obrazy dla zapytania GRUNWA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04" name="AutoShape 4" descr="Znalezione obrazy dla zapytania GRUNWA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06" name="AutoShape 6" descr="Znalezione obrazy dla zapytania GRUNWA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5608" name="Picture 8" descr="Znalezione obrazy dla zapytania GRUNWA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585016" cy="571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10" name="AutoShape 10" descr="Znalezione obrazy dla zapytania grunwald zam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5612" name="Picture 12" descr="Znalezione obrazy dla zapytania grunwald zam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143380"/>
            <a:ext cx="3071802" cy="3281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0" y="6334780"/>
            <a:ext cx="648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BITWA POD GRUNWALDEM       MALBORK</a:t>
            </a:r>
            <a:endParaRPr lang="pl-PL" sz="28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Znalezione obrazy dla zapytania BONA SFORZ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3800905" cy="4643470"/>
          </a:xfrm>
          <a:prstGeom prst="rect">
            <a:avLst/>
          </a:prstGeom>
          <a:noFill/>
        </p:spPr>
      </p:pic>
      <p:pic>
        <p:nvPicPr>
          <p:cNvPr id="26628" name="Picture 4" descr="Znalezione obrazy dla zapytania zygmunt stary i bo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19" y="0"/>
            <a:ext cx="5442855" cy="6858000"/>
          </a:xfrm>
          <a:prstGeom prst="rect">
            <a:avLst/>
          </a:prstGeom>
          <a:noFill/>
        </p:spPr>
      </p:pic>
      <p:pic>
        <p:nvPicPr>
          <p:cNvPr id="26630" name="Picture 6" descr="Znaleziony obra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57214"/>
            <a:ext cx="4000488" cy="293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nalezione obrazy dla zapytania WAW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86825" cy="5629276"/>
          </a:xfrm>
          <a:prstGeom prst="rect">
            <a:avLst/>
          </a:prstGeom>
          <a:noFill/>
        </p:spPr>
      </p:pic>
      <p:pic>
        <p:nvPicPr>
          <p:cNvPr id="27652" name="Picture 4" descr="Znalezione obrazy dla zapytania WAW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3314"/>
            <a:ext cx="6429372" cy="321468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6286512" y="5929330"/>
            <a:ext cx="2985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WAWEL -KRAKÓW</a:t>
            </a:r>
            <a:endParaRPr lang="pl-PL" sz="28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Znalezione obrazy dla zapytania stefan ba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8676" name="AutoShape 4" descr="Znalezione obrazy dla zapytania stefan ba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8678" name="Picture 6" descr="Znalezione obrazy dla zapytania stefan ba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248025" cy="47625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714744" y="5929330"/>
            <a:ext cx="3185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STEFAN    BATORY</a:t>
            </a:r>
            <a:endParaRPr lang="pl-PL" sz="3200" b="1" dirty="0"/>
          </a:p>
        </p:txBody>
      </p:sp>
      <p:pic>
        <p:nvPicPr>
          <p:cNvPr id="28680" name="Picture 8" descr="Znalezione obrazy dla zapytania polska 1772 ma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928670"/>
            <a:ext cx="5045968" cy="3957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JAN III  SOBIESKI  POD  WIEDNIEM  1683</a:t>
            </a:r>
            <a:endParaRPr lang="pl-PL" b="1" dirty="0"/>
          </a:p>
        </p:txBody>
      </p:sp>
      <p:pic>
        <p:nvPicPr>
          <p:cNvPr id="29700" name="Picture 4" descr="Znalezione obrazy dla zapytania sobieski pod wiedni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239250" cy="514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Znalezione obrazy dla zapytania sobies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2720195" cy="2954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Znalezione obrazy dla zapytania sarmata portr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4161507" cy="5786478"/>
          </a:xfrm>
          <a:prstGeom prst="rect">
            <a:avLst/>
          </a:prstGeom>
          <a:noFill/>
        </p:spPr>
      </p:pic>
      <p:pic>
        <p:nvPicPr>
          <p:cNvPr id="30724" name="Picture 4" descr="Znalezione obrazy dla zapytania sarmata stró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0"/>
            <a:ext cx="5846074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STANISŁAW  AUGUST  PONIATOWSKI</a:t>
            </a:r>
            <a:endParaRPr lang="pl-PL" b="1" dirty="0"/>
          </a:p>
        </p:txBody>
      </p:sp>
      <p:pic>
        <p:nvPicPr>
          <p:cNvPr id="31746" name="Picture 2" descr="Znalezione obrazy dla zapytania PONIATOW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3000"/>
            <a:ext cx="5715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Znalezione obrazy dla zapytania polska zab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-152576"/>
            <a:ext cx="7396158" cy="7010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PIERWSZY HISTORYCZNY WŁADCA POLSKI </a:t>
            </a:r>
            <a:br>
              <a:rPr lang="pl-PL" b="1" dirty="0" smtClean="0"/>
            </a:br>
            <a:r>
              <a:rPr lang="pl-PL" b="1" dirty="0" smtClean="0"/>
              <a:t>MIESZKO  I</a:t>
            </a:r>
            <a:endParaRPr lang="pl-PL" b="1" dirty="0"/>
          </a:p>
        </p:txBody>
      </p:sp>
      <p:sp>
        <p:nvSpPr>
          <p:cNvPr id="1026" name="AutoShape 2" descr="Znalezione obrazy dla zapytania mieszki 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8" name="Picture 4" descr="Znalezione obrazy dla zapytania mieszki 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3116"/>
            <a:ext cx="3227380" cy="4037811"/>
          </a:xfrm>
          <a:prstGeom prst="rect">
            <a:avLst/>
          </a:prstGeom>
          <a:noFill/>
        </p:spPr>
      </p:pic>
      <p:pic>
        <p:nvPicPr>
          <p:cNvPr id="1030" name="Picture 6" descr="Znalezione obrazy dla zapytania mieszki 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000240"/>
            <a:ext cx="4063844" cy="4011595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4000496" y="6429396"/>
            <a:ext cx="287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CHRZEST  POLSKI 966</a:t>
            </a:r>
            <a:endParaRPr lang="pl-PL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POWSTANIE KOŚCIUSZKOWSKIE</a:t>
            </a:r>
            <a:endParaRPr lang="pl-PL" b="1" dirty="0"/>
          </a:p>
        </p:txBody>
      </p:sp>
      <p:pic>
        <p:nvPicPr>
          <p:cNvPr id="34818" name="Picture 2" descr="Znalezione obrazy dla zapytania powstanie kościuszkowsk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285860"/>
            <a:ext cx="5940039" cy="3143272"/>
          </a:xfrm>
          <a:prstGeom prst="rect">
            <a:avLst/>
          </a:prstGeom>
          <a:noFill/>
        </p:spPr>
      </p:pic>
      <p:pic>
        <p:nvPicPr>
          <p:cNvPr id="34820" name="Picture 4" descr="Znalezione obrazy dla zapytania powstanie kościuszkowsk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645687"/>
            <a:ext cx="3571900" cy="3212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POWSTANIE LISTOPADOWE</a:t>
            </a:r>
            <a:endParaRPr lang="pl-PL" b="1" dirty="0"/>
          </a:p>
        </p:txBody>
      </p:sp>
      <p:pic>
        <p:nvPicPr>
          <p:cNvPr id="37890" name="Picture 2" descr="Znalezione obrazy dla zapytania powstanie listopadow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620000" cy="4829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POWSTANIE STYCZNIOWE</a:t>
            </a:r>
            <a:endParaRPr lang="pl-PL" dirty="0"/>
          </a:p>
        </p:txBody>
      </p:sp>
      <p:pic>
        <p:nvPicPr>
          <p:cNvPr id="35842" name="Picture 2" descr="Znalezione obrazy dla zapytania powstanie listopadow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8072494" cy="4776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STARJK DZIECI WE WRZEŚNI</a:t>
            </a:r>
            <a:endParaRPr lang="pl-PL" dirty="0"/>
          </a:p>
        </p:txBody>
      </p:sp>
      <p:pic>
        <p:nvPicPr>
          <p:cNvPr id="38914" name="Picture 2" descr="Znalezione obrazy dla zapytania strajk we wrześ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5753100" cy="4314826"/>
          </a:xfrm>
          <a:prstGeom prst="rect">
            <a:avLst/>
          </a:prstGeom>
          <a:noFill/>
        </p:spPr>
      </p:pic>
      <p:pic>
        <p:nvPicPr>
          <p:cNvPr id="38916" name="Picture 4" descr="Znalezione obrazy dla zapytania strajk we wrześn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357693"/>
            <a:ext cx="3357554" cy="2392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Znalezione obrazy dla zapytania I WOJNA ŚWIATOW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6868" name="Picture 4" descr="Znalezione obrazy dla zapytania I WOJNA ŚWIATOW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214338"/>
            <a:ext cx="9334500" cy="333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Znalezione obrazy dla zapytania I WOJNA ŚWIATOW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857224" y="428604"/>
            <a:ext cx="56818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 smtClean="0"/>
              <a:t>JÓZEF  PIŁSUDSKI</a:t>
            </a:r>
            <a:endParaRPr lang="pl-PL" sz="6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Znalezione obrazy dla zapytania piłsud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4324"/>
            <a:ext cx="4762500" cy="6543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ROMAN DMOWSKI</a:t>
            </a:r>
            <a:endParaRPr lang="pl-PL" b="1" dirty="0"/>
          </a:p>
        </p:txBody>
      </p:sp>
      <p:sp>
        <p:nvSpPr>
          <p:cNvPr id="41986" name="AutoShape 2" descr="Znalezione obrazy dla zapytania dmow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1988" name="AutoShape 4" descr="Znalezione obrazy dla zapytania dmow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1990" name="AutoShape 6" descr="Znalezione obrazy dla zapytania dmow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992" name="Picture 8" descr="Znalezione obrazy dla zapytania dmow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459241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4034" name="Picture 2" descr="Znalezione obrazy dla zapytania 11 listopada 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32" cy="7215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Znalezione obrazy dla zapytania 11 listopada 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28"/>
            <a:ext cx="6715172" cy="6715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PIERWSZY  KRÓL  POLSKI </a:t>
            </a:r>
            <a:br>
              <a:rPr lang="pl-PL" b="1" dirty="0" smtClean="0"/>
            </a:br>
            <a:r>
              <a:rPr lang="pl-PL" b="1" dirty="0" smtClean="0"/>
              <a:t>BOLESŁAW CHROBRY</a:t>
            </a:r>
            <a:endParaRPr lang="pl-PL" b="1" dirty="0"/>
          </a:p>
        </p:txBody>
      </p:sp>
      <p:sp>
        <p:nvSpPr>
          <p:cNvPr id="15362" name="AutoShape 2" descr="Znalezione obrazy dla zapytania bolesław chrob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64" name="AutoShape 4" descr="Znalezione obrazy dla zapytania bolesław chrob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66" name="AutoShape 6" descr="Znalezione obrazy dla zapytania bolesław chrob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5368" name="Picture 8" descr="Znalezione obrazy dla zapytania bolesław chrob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57364"/>
            <a:ext cx="3143272" cy="4344701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143504" y="2571744"/>
            <a:ext cx="339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 KORONACJA  1025</a:t>
            </a:r>
            <a:endParaRPr lang="pl-PL" sz="32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Znalezione obrazy dla zapytania 11 listopada 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714356"/>
            <a:ext cx="5043439" cy="3143272"/>
          </a:xfrm>
          <a:prstGeom prst="rect">
            <a:avLst/>
          </a:prstGeom>
          <a:noFill/>
        </p:spPr>
      </p:pic>
      <p:pic>
        <p:nvPicPr>
          <p:cNvPr id="46084" name="Picture 4" descr="Znalezione obrazy dla zapytania 11 listopada 19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58233"/>
            <a:ext cx="3786214" cy="2799767"/>
          </a:xfrm>
          <a:prstGeom prst="rect">
            <a:avLst/>
          </a:prstGeom>
          <a:noFill/>
        </p:spPr>
      </p:pic>
      <p:sp>
        <p:nvSpPr>
          <p:cNvPr id="46086" name="AutoShape 6" descr="Znalezione obrazy dla zapytania dmow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6088" name="AutoShape 8" descr="Znalezione obrazy dla zapytania dmow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6090" name="Picture 10" descr="Znalezione obrazy dla zapytania dmows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643050"/>
            <a:ext cx="3797153" cy="2857520"/>
          </a:xfrm>
          <a:prstGeom prst="rect">
            <a:avLst/>
          </a:prstGeom>
          <a:noFill/>
        </p:spPr>
      </p:pic>
      <p:pic>
        <p:nvPicPr>
          <p:cNvPr id="46092" name="Picture 12" descr="Znalezione obrazy dla zapytania dmowsk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4464849"/>
            <a:ext cx="4786302" cy="2393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1927 – HYMN POLSKI</a:t>
            </a:r>
            <a:endParaRPr lang="pl-PL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Znalezione obrazy dla zapytania polska przed zabor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42236"/>
            <a:ext cx="6643734" cy="6415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warszaw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1977" cy="6858000"/>
          </a:xfrm>
          <a:prstGeom prst="rect">
            <a:avLst/>
          </a:prstGeom>
          <a:noFill/>
        </p:spPr>
      </p:pic>
      <p:pic>
        <p:nvPicPr>
          <p:cNvPr id="1028" name="Picture 4" descr="Znalezione obrazy dla zapytania syrenka warszaws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3848" y="0"/>
            <a:ext cx="2150152" cy="3214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Znalezione obrazy dla zapytania pozna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6637" y="500042"/>
            <a:ext cx="9416651" cy="635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Znalezione obrazy dla zapytania poznań - kozioł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85728"/>
            <a:ext cx="3548034" cy="2661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Znalezione obrazy dla zapytania wrocł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8132" name="Picture 4" descr="Znalezione obrazy dla zapytania wrocła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04731" cy="7277116"/>
          </a:xfrm>
          <a:prstGeom prst="rect">
            <a:avLst/>
          </a:prstGeom>
          <a:noFill/>
        </p:spPr>
      </p:pic>
      <p:pic>
        <p:nvPicPr>
          <p:cNvPr id="48134" name="Picture 6" descr="Znalezione obrazy dla zapytania wrocław krasna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85728"/>
            <a:ext cx="3452794" cy="230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Znalezione obrazy dla zapytania krakó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7762844" cy="3638833"/>
          </a:xfrm>
          <a:prstGeom prst="rect">
            <a:avLst/>
          </a:prstGeom>
          <a:noFill/>
        </p:spPr>
      </p:pic>
      <p:sp>
        <p:nvSpPr>
          <p:cNvPr id="55300" name="AutoShape 4" descr="Znalezione obrazy dla zapytania kraków smok wawel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5302" name="AutoShape 6" descr="Znalezione obrazy dla zapytania kraków smok wawel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5304" name="Picture 8" descr="Znalezione obrazy dla zapytania kraków smok wawels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429018"/>
            <a:ext cx="2571736" cy="342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6" name="Picture 10" descr="Znalezione obrazy dla zapytania kraków - lajkoni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4518" y="3119458"/>
            <a:ext cx="2499482" cy="3738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Znalezione obrazy dla zapytania toru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707616" cy="5230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nalezione obrazy dla zapytania kopern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857364"/>
            <a:ext cx="6215106" cy="3263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Znalezione obrazy dla zapytania toruń pierni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17412" cy="7215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KAZIMIERZ  ODNOWICIEL</a:t>
            </a:r>
            <a:endParaRPr lang="pl-PL" b="1" dirty="0"/>
          </a:p>
        </p:txBody>
      </p:sp>
      <p:pic>
        <p:nvPicPr>
          <p:cNvPr id="16386" name="Picture 2" descr="Znalezione obrazy dla zapytania kazimierz odnowici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3171847" cy="428628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4286248" y="4500570"/>
            <a:ext cx="465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POŁOWA  X I WIEKU  </a:t>
            </a:r>
            <a:r>
              <a:rPr lang="pl-PL" sz="2000" b="1" dirty="0" smtClean="0"/>
              <a:t>-   </a:t>
            </a:r>
            <a:r>
              <a:rPr lang="pl-PL" sz="2000" b="1" dirty="0" smtClean="0"/>
              <a:t>STOLICĄ  KRAKÓW</a:t>
            </a:r>
            <a:endParaRPr lang="pl-PL" sz="20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Znalezione obrazy dla zapytania zakopa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8862"/>
            <a:ext cx="8308872" cy="4199138"/>
          </a:xfrm>
          <a:prstGeom prst="rect">
            <a:avLst/>
          </a:prstGeom>
          <a:noFill/>
        </p:spPr>
      </p:pic>
      <p:pic>
        <p:nvPicPr>
          <p:cNvPr id="49156" name="Picture 4" descr="Znalezione obrazy dla zapytania gór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0"/>
            <a:ext cx="2571776" cy="392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8" name="Picture 6" descr="Znalezione obrazy dla zapytania oscype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0"/>
            <a:ext cx="5334000" cy="2762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Znalezione obrazy dla zapytania jan paweł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3362325" cy="4733925"/>
          </a:xfrm>
          <a:prstGeom prst="rect">
            <a:avLst/>
          </a:prstGeom>
          <a:noFill/>
        </p:spPr>
      </p:pic>
      <p:pic>
        <p:nvPicPr>
          <p:cNvPr id="50180" name="Picture 4" descr="Znalezione obrazy dla zapytania kopern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500438"/>
            <a:ext cx="6215106" cy="3263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Znalezione obrazy dla zapytania chop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3252" name="Picture 4" descr="Znalezione obrazy dla zapytania chop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6916755" cy="7592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Znalezione obrazy dla zapytania maria curie skłodows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5143536" cy="6223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Znalezione obrazy dla zapytania małys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7668072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nalezione obrazy dla zapytania piłsud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4762500" cy="6543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nalezione obrazy dla zapytania 11 listopada 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28"/>
            <a:ext cx="6715172" cy="6715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BOLESŁAW  KRZYWOUSTY</a:t>
            </a:r>
            <a:endParaRPr lang="pl-PL" b="1" dirty="0"/>
          </a:p>
        </p:txBody>
      </p:sp>
      <p:pic>
        <p:nvPicPr>
          <p:cNvPr id="17410" name="Picture 2" descr="Znalezione obrazy dla zapytania bolesław krzywous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3214710" cy="428628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3786182" y="1500174"/>
            <a:ext cx="5215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1138  - </a:t>
            </a:r>
            <a:r>
              <a:rPr lang="pl-PL" sz="2400" b="1" dirty="0" smtClean="0"/>
              <a:t> </a:t>
            </a:r>
            <a:r>
              <a:rPr lang="pl-PL" sz="2400" b="1" dirty="0" smtClean="0"/>
              <a:t>PODZIAŁ </a:t>
            </a:r>
            <a:r>
              <a:rPr lang="pl-PL" sz="2400" b="1" dirty="0" smtClean="0"/>
              <a:t> POLSKI NA  </a:t>
            </a:r>
            <a:r>
              <a:rPr lang="pl-PL" sz="2400" b="1" dirty="0" smtClean="0"/>
              <a:t>DZIELNICE</a:t>
            </a:r>
            <a:endParaRPr lang="pl-PL" sz="2400" b="1" dirty="0"/>
          </a:p>
        </p:txBody>
      </p:sp>
      <p:pic>
        <p:nvPicPr>
          <p:cNvPr id="17412" name="Picture 4" descr="Znalezione obrazy dla zapytania bolesław krzywousty testa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357430"/>
            <a:ext cx="4399880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1226 – KONRAD  MAZOWIECKI SPROWADZA DO POLSKI KRZYŻAKÓW</a:t>
            </a:r>
            <a:endParaRPr lang="pl-PL" b="1" dirty="0"/>
          </a:p>
        </p:txBody>
      </p:sp>
      <p:pic>
        <p:nvPicPr>
          <p:cNvPr id="18434" name="Picture 2" descr="Znalezione obrazy dla zapytania sprowadzenie krzyżaków do pol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500306"/>
            <a:ext cx="6081720" cy="368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6" name="AutoShape 4" descr="Znalezione obrazy dla zapytania konrad mazowiec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8438" name="Picture 6" descr="Znalezione obrazy dla zapytania konrad mazowiec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571611"/>
            <a:ext cx="2714644" cy="3488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1241 – BITWA POD LEGNICĄ,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NAJAZD </a:t>
            </a:r>
            <a:r>
              <a:rPr lang="pl-PL" b="1" dirty="0" smtClean="0"/>
              <a:t>TATARÓW</a:t>
            </a:r>
            <a:endParaRPr lang="pl-PL" b="1" dirty="0"/>
          </a:p>
        </p:txBody>
      </p:sp>
      <p:pic>
        <p:nvPicPr>
          <p:cNvPr id="20482" name="Picture 2" descr="Znalezione obrazy dla zapytania bitwa pod legnic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643050"/>
            <a:ext cx="6604008" cy="430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nalezione obrazy dla zapytania henryk poboż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10030054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1285852" y="5786454"/>
            <a:ext cx="7645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/>
              <a:t>Anna       i                 Henryk Pobożny</a:t>
            </a:r>
            <a:endParaRPr lang="pl-PL" sz="4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WŁADYSŁAW ŁOKIETEK   I</a:t>
            </a:r>
            <a:br>
              <a:rPr lang="pl-PL" b="1" dirty="0" smtClean="0"/>
            </a:br>
            <a:r>
              <a:rPr lang="pl-PL" b="1" dirty="0" smtClean="0"/>
              <a:t> KAZIMIERZ  WIELKI</a:t>
            </a:r>
            <a:endParaRPr lang="pl-PL" b="1" dirty="0"/>
          </a:p>
        </p:txBody>
      </p:sp>
      <p:pic>
        <p:nvPicPr>
          <p:cNvPr id="22530" name="Picture 2" descr="Znalezione obrazy dla zapytania ŁOKIET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071678"/>
            <a:ext cx="3455307" cy="4596861"/>
          </a:xfrm>
          <a:prstGeom prst="rect">
            <a:avLst/>
          </a:prstGeom>
          <a:noFill/>
        </p:spPr>
      </p:pic>
      <p:pic>
        <p:nvPicPr>
          <p:cNvPr id="22532" name="Picture 4" descr="Znalezione obrazy dla zapytania kazimierz wiel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967158" cy="524583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85720" y="1428736"/>
            <a:ext cx="4900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1320  - zjednoczenie państwa</a:t>
            </a:r>
            <a:endParaRPr lang="pl-PL" sz="28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99</Words>
  <Application>Microsoft Office PowerPoint</Application>
  <PresentationFormat>Pokaz na ekranie (4:3)</PresentationFormat>
  <Paragraphs>27</Paragraphs>
  <Slides>46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 pakietu Office</vt:lpstr>
      <vt:lpstr>POLSKA – NASZA OJCZYZNA</vt:lpstr>
      <vt:lpstr>PIERWSZY HISTORYCZNY WŁADCA POLSKI  MIESZKO  I</vt:lpstr>
      <vt:lpstr>PIERWSZY  KRÓL  POLSKI  BOLESŁAW CHROBRY</vt:lpstr>
      <vt:lpstr>KAZIMIERZ  ODNOWICIEL</vt:lpstr>
      <vt:lpstr>BOLESŁAW  KRZYWOUSTY</vt:lpstr>
      <vt:lpstr>1226 – KONRAD  MAZOWIECKI SPROWADZA DO POLSKI KRZYŻAKÓW</vt:lpstr>
      <vt:lpstr>1241 – BITWA POD LEGNICĄ,  NAJAZD TATARÓW</vt:lpstr>
      <vt:lpstr>Slajd 8</vt:lpstr>
      <vt:lpstr>WŁADYSŁAW ŁOKIETEK   I  KAZIMIERZ  WIELKI</vt:lpstr>
      <vt:lpstr>Slajd 10</vt:lpstr>
      <vt:lpstr>JADWIGA I WŁADYSŁAW JAGIEŁŁO</vt:lpstr>
      <vt:lpstr>Slajd 12</vt:lpstr>
      <vt:lpstr>Slajd 13</vt:lpstr>
      <vt:lpstr>Slajd 14</vt:lpstr>
      <vt:lpstr>Slajd 15</vt:lpstr>
      <vt:lpstr>JAN III  SOBIESKI  POD  WIEDNIEM  1683</vt:lpstr>
      <vt:lpstr>Slajd 17</vt:lpstr>
      <vt:lpstr>STANISŁAW  AUGUST  PONIATOWSKI</vt:lpstr>
      <vt:lpstr>Slajd 19</vt:lpstr>
      <vt:lpstr>POWSTANIE KOŚCIUSZKOWSKIE</vt:lpstr>
      <vt:lpstr>POWSTANIE LISTOPADOWE</vt:lpstr>
      <vt:lpstr>POWSTANIE STYCZNIOWE</vt:lpstr>
      <vt:lpstr>STARJK DZIECI WE WRZEŚNI</vt:lpstr>
      <vt:lpstr>Slajd 24</vt:lpstr>
      <vt:lpstr>Slajd 25</vt:lpstr>
      <vt:lpstr>Slajd 26</vt:lpstr>
      <vt:lpstr>ROMAN DMOWSKI</vt:lpstr>
      <vt:lpstr>Slajd 28</vt:lpstr>
      <vt:lpstr>Slajd 29</vt:lpstr>
      <vt:lpstr>Slajd 30</vt:lpstr>
      <vt:lpstr>1927 – HYMN POLSKI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POLSKA – NASZA OJCZYZNA</dc:title>
  <dc:creator>Admin</dc:creator>
  <cp:lastModifiedBy>Admin</cp:lastModifiedBy>
  <cp:revision>12</cp:revision>
  <dcterms:created xsi:type="dcterms:W3CDTF">2016-11-02T17:56:32Z</dcterms:created>
  <dcterms:modified xsi:type="dcterms:W3CDTF">2016-11-05T12:28:56Z</dcterms:modified>
</cp:coreProperties>
</file>